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04" r:id="rId3"/>
    <p:sldId id="274" r:id="rId4"/>
    <p:sldId id="260" r:id="rId5"/>
    <p:sldId id="381" r:id="rId6"/>
    <p:sldId id="382" r:id="rId7"/>
    <p:sldId id="374" r:id="rId8"/>
    <p:sldId id="261" r:id="rId9"/>
    <p:sldId id="262" r:id="rId10"/>
    <p:sldId id="266" r:id="rId11"/>
    <p:sldId id="270" r:id="rId12"/>
    <p:sldId id="267" r:id="rId13"/>
    <p:sldId id="406" r:id="rId14"/>
    <p:sldId id="407" r:id="rId15"/>
    <p:sldId id="408" r:id="rId16"/>
    <p:sldId id="405" r:id="rId17"/>
    <p:sldId id="365" r:id="rId18"/>
    <p:sldId id="409" r:id="rId19"/>
    <p:sldId id="363" r:id="rId20"/>
    <p:sldId id="277" r:id="rId21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E67629-3FF7-4CBD-BFB6-E7976DDCCACB}" v="51" dt="2026-07-21T10:02:26.9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7" d="100"/>
          <a:sy n="47" d="100"/>
        </p:scale>
        <p:origin x="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1T10:02:26.972" v="281"/>
      <pc:docMkLst>
        <pc:docMk/>
      </pc:docMkLst>
      <pc:sldChg chg="modSp mod">
        <pc:chgData name="Glen Jones" userId="e846aaca-4b24-4b13-b0d0-f2308e16b284" providerId="ADAL" clId="{ED47ACC3-9597-4D89-A1DC-43CF280EF274}" dt="2026-07-10T13:45:33.665" v="236" actId="20577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7-10T13:45:33.665" v="236" actId="20577"/>
          <ac:spMkLst>
            <pc:docMk/>
            <pc:sldMk cId="0" sldId="277"/>
            <ac:spMk id="3" creationId="{14A98FF5-4F3C-D9B6-7AF1-1894F0939983}"/>
          </ac:spMkLst>
        </pc:spChg>
      </pc:sldChg>
      <pc:sldChg chg="modSp add del">
        <pc:chgData name="Glen Jones" userId="e846aaca-4b24-4b13-b0d0-f2308e16b284" providerId="ADAL" clId="{ED47ACC3-9597-4D89-A1DC-43CF280EF274}" dt="2026-07-21T10:02:26.972" v="281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10:02:26.972" v="281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7-10T13:49:13.727" v="261" actId="108"/>
        <pc:sldMkLst>
          <pc:docMk/>
          <pc:sldMk cId="82520960" sldId="365"/>
        </pc:sldMkLst>
        <pc:spChg chg="mod">
          <ac:chgData name="Glen Jones" userId="e846aaca-4b24-4b13-b0d0-f2308e16b284" providerId="ADAL" clId="{ED47ACC3-9597-4D89-A1DC-43CF280EF274}" dt="2026-07-10T13:49:02.780" v="256" actId="6549"/>
          <ac:spMkLst>
            <pc:docMk/>
            <pc:sldMk cId="82520960" sldId="365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7-10T13:49:13.727" v="261" actId="108"/>
          <ac:spMkLst>
            <pc:docMk/>
            <pc:sldMk cId="82520960" sldId="365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7-10T13:48:47.956" v="240"/>
          <ac:spMkLst>
            <pc:docMk/>
            <pc:sldMk cId="82520960" sldId="365"/>
            <ac:spMk id="5" creationId="{2A425721-9E2A-0CA6-41AA-D7F3A00FA5A0}"/>
          </ac:spMkLst>
        </pc:spChg>
      </pc:sldChg>
      <pc:sldChg chg="modSp mod">
        <pc:chgData name="Glen Jones" userId="e846aaca-4b24-4b13-b0d0-f2308e16b284" providerId="ADAL" clId="{ED47ACC3-9597-4D89-A1DC-43CF280EF274}" dt="2026-07-10T13:41:38.929" v="125" actId="20577"/>
        <pc:sldMkLst>
          <pc:docMk/>
          <pc:sldMk cId="260233804" sldId="374"/>
        </pc:sldMkLst>
        <pc:spChg chg="mod">
          <ac:chgData name="Glen Jones" userId="e846aaca-4b24-4b13-b0d0-f2308e16b284" providerId="ADAL" clId="{ED47ACC3-9597-4D89-A1DC-43CF280EF274}" dt="2026-07-10T13:39:31.862" v="80" actId="20577"/>
          <ac:spMkLst>
            <pc:docMk/>
            <pc:sldMk cId="260233804" sldId="374"/>
            <ac:spMk id="5" creationId="{9C3B4137-EB16-9553-06BA-F87F6A73823E}"/>
          </ac:spMkLst>
        </pc:spChg>
        <pc:spChg chg="mod">
          <ac:chgData name="Glen Jones" userId="e846aaca-4b24-4b13-b0d0-f2308e16b284" providerId="ADAL" clId="{ED47ACC3-9597-4D89-A1DC-43CF280EF274}" dt="2026-07-10T13:40:55.197" v="116" actId="20577"/>
          <ac:spMkLst>
            <pc:docMk/>
            <pc:sldMk cId="260233804" sldId="374"/>
            <ac:spMk id="15" creationId="{D9A86477-277B-F1A7-2038-C14A0A508D90}"/>
          </ac:spMkLst>
        </pc:spChg>
        <pc:spChg chg="mod">
          <ac:chgData name="Glen Jones" userId="e846aaca-4b24-4b13-b0d0-f2308e16b284" providerId="ADAL" clId="{ED47ACC3-9597-4D89-A1DC-43CF280EF274}" dt="2026-07-10T13:41:14.570" v="121" actId="20577"/>
          <ac:spMkLst>
            <pc:docMk/>
            <pc:sldMk cId="260233804" sldId="374"/>
            <ac:spMk id="19" creationId="{4EA6B851-6F06-B399-6636-0B82F1BCC421}"/>
          </ac:spMkLst>
        </pc:spChg>
        <pc:spChg chg="mod">
          <ac:chgData name="Glen Jones" userId="e846aaca-4b24-4b13-b0d0-f2308e16b284" providerId="ADAL" clId="{ED47ACC3-9597-4D89-A1DC-43CF280EF274}" dt="2026-07-10T13:39:35.002" v="84" actId="20577"/>
          <ac:spMkLst>
            <pc:docMk/>
            <pc:sldMk cId="260233804" sldId="374"/>
            <ac:spMk id="21" creationId="{7CAFE8B1-156F-2FD0-D0D7-3D9CAEC755FA}"/>
          </ac:spMkLst>
        </pc:spChg>
        <pc:spChg chg="mod">
          <ac:chgData name="Glen Jones" userId="e846aaca-4b24-4b13-b0d0-f2308e16b284" providerId="ADAL" clId="{ED47ACC3-9597-4D89-A1DC-43CF280EF274}" dt="2026-07-10T13:39:39.741" v="88" actId="20577"/>
          <ac:spMkLst>
            <pc:docMk/>
            <pc:sldMk cId="260233804" sldId="374"/>
            <ac:spMk id="26" creationId="{166298A6-2D8B-6684-74B3-91D3EB0FB5C4}"/>
          </ac:spMkLst>
        </pc:spChg>
        <pc:spChg chg="mod">
          <ac:chgData name="Glen Jones" userId="e846aaca-4b24-4b13-b0d0-f2308e16b284" providerId="ADAL" clId="{ED47ACC3-9597-4D89-A1DC-43CF280EF274}" dt="2026-07-10T13:41:38.929" v="125" actId="20577"/>
          <ac:spMkLst>
            <pc:docMk/>
            <pc:sldMk cId="260233804" sldId="374"/>
            <ac:spMk id="28" creationId="{59B0C5CE-F897-36BB-BB3F-9A9EB25040D7}"/>
          </ac:spMkLst>
        </pc:spChg>
        <pc:spChg chg="mod">
          <ac:chgData name="Glen Jones" userId="e846aaca-4b24-4b13-b0d0-f2308e16b284" providerId="ADAL" clId="{ED47ACC3-9597-4D89-A1DC-43CF280EF274}" dt="2026-07-10T13:39:43.217" v="96" actId="20577"/>
          <ac:spMkLst>
            <pc:docMk/>
            <pc:sldMk cId="260233804" sldId="374"/>
            <ac:spMk id="33" creationId="{31DDD769-F4D9-60F5-7DF7-D7131143CCED}"/>
          </ac:spMkLst>
        </pc:spChg>
        <pc:spChg chg="mod">
          <ac:chgData name="Glen Jones" userId="e846aaca-4b24-4b13-b0d0-f2308e16b284" providerId="ADAL" clId="{ED47ACC3-9597-4D89-A1DC-43CF280EF274}" dt="2026-07-10T13:41:05.580" v="119" actId="20577"/>
          <ac:spMkLst>
            <pc:docMk/>
            <pc:sldMk cId="260233804" sldId="374"/>
            <ac:spMk id="35" creationId="{85592EDC-EB21-0C75-8ECD-53C8E7C52A1A}"/>
          </ac:spMkLst>
        </pc:spChg>
        <pc:spChg chg="mod">
          <ac:chgData name="Glen Jones" userId="e846aaca-4b24-4b13-b0d0-f2308e16b284" providerId="ADAL" clId="{ED47ACC3-9597-4D89-A1DC-43CF280EF274}" dt="2026-07-10T13:40:45.079" v="114" actId="20577"/>
          <ac:spMkLst>
            <pc:docMk/>
            <pc:sldMk cId="260233804" sldId="374"/>
            <ac:spMk id="39" creationId="{90DE7FB3-7A6F-92CE-2817-51175E1E6CC9}"/>
          </ac:spMkLst>
        </pc:spChg>
        <pc:spChg chg="mod">
          <ac:chgData name="Glen Jones" userId="e846aaca-4b24-4b13-b0d0-f2308e16b284" providerId="ADAL" clId="{ED47ACC3-9597-4D89-A1DC-43CF280EF274}" dt="2026-07-10T13:39:48.901" v="103" actId="20577"/>
          <ac:spMkLst>
            <pc:docMk/>
            <pc:sldMk cId="260233804" sldId="374"/>
            <ac:spMk id="41" creationId="{9B770621-7A0E-E5F4-6D14-38BFCF63D919}"/>
          </ac:spMkLst>
        </pc:spChg>
        <pc:spChg chg="mod">
          <ac:chgData name="Glen Jones" userId="e846aaca-4b24-4b13-b0d0-f2308e16b284" providerId="ADAL" clId="{ED47ACC3-9597-4D89-A1DC-43CF280EF274}" dt="2026-07-10T13:39:51.807" v="110" actId="20577"/>
          <ac:spMkLst>
            <pc:docMk/>
            <pc:sldMk cId="260233804" sldId="374"/>
            <ac:spMk id="45" creationId="{6FFC4ECF-0E55-0D65-97C4-832C6CBB6587}"/>
          </ac:spMkLst>
        </pc:spChg>
        <pc:spChg chg="mod">
          <ac:chgData name="Glen Jones" userId="e846aaca-4b24-4b13-b0d0-f2308e16b284" providerId="ADAL" clId="{ED47ACC3-9597-4D89-A1DC-43CF280EF274}" dt="2026-07-10T13:41:28.319" v="123" actId="20577"/>
          <ac:spMkLst>
            <pc:docMk/>
            <pc:sldMk cId="260233804" sldId="374"/>
            <ac:spMk id="47" creationId="{C128A097-A675-83B5-1092-A66ECDD399A9}"/>
          </ac:spMkLst>
        </pc:spChg>
      </pc:sldChg>
      <pc:sldChg chg="addSp modSp mod modAnim">
        <pc:chgData name="Glen Jones" userId="e846aaca-4b24-4b13-b0d0-f2308e16b284" providerId="ADAL" clId="{ED47ACC3-9597-4D89-A1DC-43CF280EF274}" dt="2026-07-10T13:38:12.819" v="44" actId="27636"/>
        <pc:sldMkLst>
          <pc:docMk/>
          <pc:sldMk cId="3017591451" sldId="381"/>
        </pc:sldMkLst>
        <pc:spChg chg="mod">
          <ac:chgData name="Glen Jones" userId="e846aaca-4b24-4b13-b0d0-f2308e16b284" providerId="ADAL" clId="{ED47ACC3-9597-4D89-A1DC-43CF280EF274}" dt="2026-07-10T13:38:12.819" v="44" actId="27636"/>
          <ac:spMkLst>
            <pc:docMk/>
            <pc:sldMk cId="3017591451" sldId="381"/>
            <ac:spMk id="2" creationId="{9D6FDF0C-2F5D-05A4-5BCC-0BED692A9761}"/>
          </ac:spMkLst>
        </pc:spChg>
        <pc:spChg chg="add mod">
          <ac:chgData name="Glen Jones" userId="e846aaca-4b24-4b13-b0d0-f2308e16b284" providerId="ADAL" clId="{ED47ACC3-9597-4D89-A1DC-43CF280EF274}" dt="2026-07-10T13:37:37.167" v="34" actId="20577"/>
          <ac:spMkLst>
            <pc:docMk/>
            <pc:sldMk cId="3017591451" sldId="381"/>
            <ac:spMk id="4" creationId="{1864F299-4580-67AF-A432-64F81BB774C6}"/>
          </ac:spMkLst>
        </pc:spChg>
        <pc:spChg chg="add mod">
          <ac:chgData name="Glen Jones" userId="e846aaca-4b24-4b13-b0d0-f2308e16b284" providerId="ADAL" clId="{ED47ACC3-9597-4D89-A1DC-43CF280EF274}" dt="2026-07-10T13:37:43.117" v="42" actId="20577"/>
          <ac:spMkLst>
            <pc:docMk/>
            <pc:sldMk cId="3017591451" sldId="381"/>
            <ac:spMk id="8" creationId="{04BA925C-6DD5-B5DA-2FBB-3747D3B3F40C}"/>
          </ac:spMkLst>
        </pc:spChg>
        <pc:spChg chg="mod">
          <ac:chgData name="Glen Jones" userId="e846aaca-4b24-4b13-b0d0-f2308e16b284" providerId="ADAL" clId="{ED47ACC3-9597-4D89-A1DC-43CF280EF274}" dt="2026-07-10T13:36:51.306" v="25" actId="465"/>
          <ac:spMkLst>
            <pc:docMk/>
            <pc:sldMk cId="3017591451" sldId="381"/>
            <ac:spMk id="27" creationId="{37D8C83E-792E-6371-7EDC-B909DF913074}"/>
          </ac:spMkLst>
        </pc:spChg>
        <pc:spChg chg="mod">
          <ac:chgData name="Glen Jones" userId="e846aaca-4b24-4b13-b0d0-f2308e16b284" providerId="ADAL" clId="{ED47ACC3-9597-4D89-A1DC-43CF280EF274}" dt="2026-07-10T13:36:57.656" v="26" actId="465"/>
          <ac:spMkLst>
            <pc:docMk/>
            <pc:sldMk cId="3017591451" sldId="381"/>
            <ac:spMk id="28" creationId="{89E8D4A0-414F-1786-B948-89431118F65A}"/>
          </ac:spMkLst>
        </pc:spChg>
        <pc:spChg chg="mod">
          <ac:chgData name="Glen Jones" userId="e846aaca-4b24-4b13-b0d0-f2308e16b284" providerId="ADAL" clId="{ED47ACC3-9597-4D89-A1DC-43CF280EF274}" dt="2026-07-10T13:36:51.306" v="25" actId="465"/>
          <ac:spMkLst>
            <pc:docMk/>
            <pc:sldMk cId="3017591451" sldId="381"/>
            <ac:spMk id="29" creationId="{6D482227-CC86-CE54-9C0A-23910B118991}"/>
          </ac:spMkLst>
        </pc:spChg>
        <pc:spChg chg="mod">
          <ac:chgData name="Glen Jones" userId="e846aaca-4b24-4b13-b0d0-f2308e16b284" providerId="ADAL" clId="{ED47ACC3-9597-4D89-A1DC-43CF280EF274}" dt="2026-07-10T13:36:51.306" v="25" actId="465"/>
          <ac:spMkLst>
            <pc:docMk/>
            <pc:sldMk cId="3017591451" sldId="381"/>
            <ac:spMk id="30" creationId="{01CE0B5B-C9F8-6AD3-6CC6-F6D3E8DA3367}"/>
          </ac:spMkLst>
        </pc:spChg>
        <pc:spChg chg="mod">
          <ac:chgData name="Glen Jones" userId="e846aaca-4b24-4b13-b0d0-f2308e16b284" providerId="ADAL" clId="{ED47ACC3-9597-4D89-A1DC-43CF280EF274}" dt="2026-07-10T13:36:57.656" v="26" actId="465"/>
          <ac:spMkLst>
            <pc:docMk/>
            <pc:sldMk cId="3017591451" sldId="381"/>
            <ac:spMk id="32" creationId="{5EA5982F-6F9E-629F-8BC5-67C37C6C4B70}"/>
          </ac:spMkLst>
        </pc:spChg>
        <pc:spChg chg="mod">
          <ac:chgData name="Glen Jones" userId="e846aaca-4b24-4b13-b0d0-f2308e16b284" providerId="ADAL" clId="{ED47ACC3-9597-4D89-A1DC-43CF280EF274}" dt="2026-07-10T13:36:57.656" v="26" actId="465"/>
          <ac:spMkLst>
            <pc:docMk/>
            <pc:sldMk cId="3017591451" sldId="381"/>
            <ac:spMk id="33" creationId="{13B8606D-7BB4-40CB-27B7-BE96F4146BC2}"/>
          </ac:spMkLst>
        </pc:spChg>
      </pc:sldChg>
      <pc:sldChg chg="addSp modSp mod modAnim">
        <pc:chgData name="Glen Jones" userId="e846aaca-4b24-4b13-b0d0-f2308e16b284" providerId="ADAL" clId="{ED47ACC3-9597-4D89-A1DC-43CF280EF274}" dt="2026-07-10T13:39:03.425" v="72"/>
        <pc:sldMkLst>
          <pc:docMk/>
          <pc:sldMk cId="3552688056" sldId="382"/>
        </pc:sldMkLst>
        <pc:spChg chg="mod">
          <ac:chgData name="Glen Jones" userId="e846aaca-4b24-4b13-b0d0-f2308e16b284" providerId="ADAL" clId="{ED47ACC3-9597-4D89-A1DC-43CF280EF274}" dt="2026-07-10T13:38:31.228" v="48" actId="1076"/>
          <ac:spMkLst>
            <pc:docMk/>
            <pc:sldMk cId="3552688056" sldId="382"/>
            <ac:spMk id="8" creationId="{7EA82160-D17D-03D4-ADF2-072A1848F0F7}"/>
          </ac:spMkLst>
        </pc:spChg>
        <pc:spChg chg="mod">
          <ac:chgData name="Glen Jones" userId="e846aaca-4b24-4b13-b0d0-f2308e16b284" providerId="ADAL" clId="{ED47ACC3-9597-4D89-A1DC-43CF280EF274}" dt="2026-07-10T13:38:31.228" v="48" actId="1076"/>
          <ac:spMkLst>
            <pc:docMk/>
            <pc:sldMk cId="3552688056" sldId="382"/>
            <ac:spMk id="12" creationId="{7647922D-EA31-37A9-7A00-CB955091271E}"/>
          </ac:spMkLst>
        </pc:spChg>
        <pc:spChg chg="mod">
          <ac:chgData name="Glen Jones" userId="e846aaca-4b24-4b13-b0d0-f2308e16b284" providerId="ADAL" clId="{ED47ACC3-9597-4D89-A1DC-43CF280EF274}" dt="2026-07-10T13:38:27.161" v="47" actId="1076"/>
          <ac:spMkLst>
            <pc:docMk/>
            <pc:sldMk cId="3552688056" sldId="382"/>
            <ac:spMk id="14" creationId="{00FA0B95-EBAF-8FDC-FDA0-AB45288E87E2}"/>
          </ac:spMkLst>
        </pc:spChg>
        <pc:spChg chg="mod">
          <ac:chgData name="Glen Jones" userId="e846aaca-4b24-4b13-b0d0-f2308e16b284" providerId="ADAL" clId="{ED47ACC3-9597-4D89-A1DC-43CF280EF274}" dt="2026-07-10T13:38:24.804" v="46" actId="1076"/>
          <ac:spMkLst>
            <pc:docMk/>
            <pc:sldMk cId="3552688056" sldId="382"/>
            <ac:spMk id="15" creationId="{AC608059-EB36-45AB-99ED-54B09DBC3DF7}"/>
          </ac:spMkLst>
        </pc:spChg>
        <pc:spChg chg="mod">
          <ac:chgData name="Glen Jones" userId="e846aaca-4b24-4b13-b0d0-f2308e16b284" providerId="ADAL" clId="{ED47ACC3-9597-4D89-A1DC-43CF280EF274}" dt="2026-07-10T13:38:31.228" v="48" actId="1076"/>
          <ac:spMkLst>
            <pc:docMk/>
            <pc:sldMk cId="3552688056" sldId="382"/>
            <ac:spMk id="16" creationId="{706928CE-8070-D24F-C2BB-DF81A97484C8}"/>
          </ac:spMkLst>
        </pc:spChg>
        <pc:spChg chg="mod">
          <ac:chgData name="Glen Jones" userId="e846aaca-4b24-4b13-b0d0-f2308e16b284" providerId="ADAL" clId="{ED47ACC3-9597-4D89-A1DC-43CF280EF274}" dt="2026-07-10T13:38:31.228" v="48" actId="1076"/>
          <ac:spMkLst>
            <pc:docMk/>
            <pc:sldMk cId="3552688056" sldId="382"/>
            <ac:spMk id="17" creationId="{FA9DF799-1C85-CABB-78C7-E8DE25F716B0}"/>
          </ac:spMkLst>
        </pc:spChg>
        <pc:spChg chg="mod">
          <ac:chgData name="Glen Jones" userId="e846aaca-4b24-4b13-b0d0-f2308e16b284" providerId="ADAL" clId="{ED47ACC3-9597-4D89-A1DC-43CF280EF274}" dt="2026-07-10T13:38:20.647" v="45" actId="1076"/>
          <ac:spMkLst>
            <pc:docMk/>
            <pc:sldMk cId="3552688056" sldId="382"/>
            <ac:spMk id="20" creationId="{45333DBD-1F7D-45FD-F625-A600D961591D}"/>
          </ac:spMkLst>
        </pc:spChg>
        <pc:spChg chg="mod">
          <ac:chgData name="Glen Jones" userId="e846aaca-4b24-4b13-b0d0-f2308e16b284" providerId="ADAL" clId="{ED47ACC3-9597-4D89-A1DC-43CF280EF274}" dt="2026-07-10T13:38:31.228" v="48" actId="1076"/>
          <ac:spMkLst>
            <pc:docMk/>
            <pc:sldMk cId="3552688056" sldId="382"/>
            <ac:spMk id="26" creationId="{05CFCDCD-93AA-BD7D-AEA6-80C678613655}"/>
          </ac:spMkLst>
        </pc:spChg>
        <pc:spChg chg="mod">
          <ac:chgData name="Glen Jones" userId="e846aaca-4b24-4b13-b0d0-f2308e16b284" providerId="ADAL" clId="{ED47ACC3-9597-4D89-A1DC-43CF280EF274}" dt="2026-07-10T13:38:31.228" v="48" actId="1076"/>
          <ac:spMkLst>
            <pc:docMk/>
            <pc:sldMk cId="3552688056" sldId="382"/>
            <ac:spMk id="28" creationId="{30DDFD7A-9AA2-D24F-2C89-B92E53FC4030}"/>
          </ac:spMkLst>
        </pc:spChg>
        <pc:spChg chg="mod">
          <ac:chgData name="Glen Jones" userId="e846aaca-4b24-4b13-b0d0-f2308e16b284" providerId="ADAL" clId="{ED47ACC3-9597-4D89-A1DC-43CF280EF274}" dt="2026-07-10T13:38:31.228" v="48" actId="1076"/>
          <ac:spMkLst>
            <pc:docMk/>
            <pc:sldMk cId="3552688056" sldId="382"/>
            <ac:spMk id="30" creationId="{62F95275-AB0A-D57A-7692-9402A8BC0913}"/>
          </ac:spMkLst>
        </pc:spChg>
        <pc:spChg chg="mod">
          <ac:chgData name="Glen Jones" userId="e846aaca-4b24-4b13-b0d0-f2308e16b284" providerId="ADAL" clId="{ED47ACC3-9597-4D89-A1DC-43CF280EF274}" dt="2026-07-10T13:38:31.228" v="48" actId="1076"/>
          <ac:spMkLst>
            <pc:docMk/>
            <pc:sldMk cId="3552688056" sldId="382"/>
            <ac:spMk id="31" creationId="{75022A60-E235-724D-7FA8-6EB69953CCD3}"/>
          </ac:spMkLst>
        </pc:spChg>
        <pc:spChg chg="mod">
          <ac:chgData name="Glen Jones" userId="e846aaca-4b24-4b13-b0d0-f2308e16b284" providerId="ADAL" clId="{ED47ACC3-9597-4D89-A1DC-43CF280EF274}" dt="2026-07-10T13:38:31.228" v="48" actId="1076"/>
          <ac:spMkLst>
            <pc:docMk/>
            <pc:sldMk cId="3552688056" sldId="382"/>
            <ac:spMk id="32" creationId="{3F4AF18B-17A0-C5F3-BC9B-5E41CDB1F906}"/>
          </ac:spMkLst>
        </pc:spChg>
        <pc:spChg chg="mod">
          <ac:chgData name="Glen Jones" userId="e846aaca-4b24-4b13-b0d0-f2308e16b284" providerId="ADAL" clId="{ED47ACC3-9597-4D89-A1DC-43CF280EF274}" dt="2026-07-10T13:38:31.228" v="48" actId="1076"/>
          <ac:spMkLst>
            <pc:docMk/>
            <pc:sldMk cId="3552688056" sldId="382"/>
            <ac:spMk id="33" creationId="{0BA4D2C6-F04F-5C19-126E-FE0A3562B967}"/>
          </ac:spMkLst>
        </pc:spChg>
      </pc:sldChg>
      <pc:sldChg chg="ord">
        <pc:chgData name="Glen Jones" userId="e846aaca-4b24-4b13-b0d0-f2308e16b284" providerId="ADAL" clId="{ED47ACC3-9597-4D89-A1DC-43CF280EF274}" dt="2026-07-21T10:02:09.957" v="279"/>
        <pc:sldMkLst>
          <pc:docMk/>
          <pc:sldMk cId="2515382227" sldId="390"/>
        </pc:sldMkLst>
      </pc:sldChg>
      <pc:sldChg chg="addSp delSp modSp add mod">
        <pc:chgData name="Glen Jones" userId="e846aaca-4b24-4b13-b0d0-f2308e16b284" providerId="ADAL" clId="{ED47ACC3-9597-4D89-A1DC-43CF280EF274}" dt="2026-07-10T13:45:26.131" v="227" actId="1076"/>
        <pc:sldMkLst>
          <pc:docMk/>
          <pc:sldMk cId="3422431700" sldId="405"/>
        </pc:sldMkLst>
        <pc:spChg chg="mod">
          <ac:chgData name="Glen Jones" userId="e846aaca-4b24-4b13-b0d0-f2308e16b284" providerId="ADAL" clId="{ED47ACC3-9597-4D89-A1DC-43CF280EF274}" dt="2026-07-10T13:43:10.319" v="200" actId="20577"/>
          <ac:spMkLst>
            <pc:docMk/>
            <pc:sldMk cId="3422431700" sldId="405"/>
            <ac:spMk id="2" creationId="{978E58DA-1DE4-B72F-90C8-4D2566841F9B}"/>
          </ac:spMkLst>
        </pc:spChg>
        <pc:picChg chg="add mod">
          <ac:chgData name="Glen Jones" userId="e846aaca-4b24-4b13-b0d0-f2308e16b284" providerId="ADAL" clId="{ED47ACC3-9597-4D89-A1DC-43CF280EF274}" dt="2026-07-10T13:45:26.131" v="227" actId="1076"/>
          <ac:picMkLst>
            <pc:docMk/>
            <pc:sldMk cId="3422431700" sldId="405"/>
            <ac:picMk id="5" creationId="{294550EE-75C5-06D7-BF3E-4465F2119E81}"/>
          </ac:picMkLst>
        </pc:picChg>
      </pc:sldChg>
      <pc:sldChg chg="addSp delSp modSp add mod">
        <pc:chgData name="Glen Jones" userId="e846aaca-4b24-4b13-b0d0-f2308e16b284" providerId="ADAL" clId="{ED47ACC3-9597-4D89-A1DC-43CF280EF274}" dt="2026-07-10T13:43:36.459" v="207" actId="478"/>
        <pc:sldMkLst>
          <pc:docMk/>
          <pc:sldMk cId="936170840" sldId="406"/>
        </pc:sldMkLst>
        <pc:spChg chg="mod">
          <ac:chgData name="Glen Jones" userId="e846aaca-4b24-4b13-b0d0-f2308e16b284" providerId="ADAL" clId="{ED47ACC3-9597-4D89-A1DC-43CF280EF274}" dt="2026-07-10T13:42:22.768" v="141" actId="20577"/>
          <ac:spMkLst>
            <pc:docMk/>
            <pc:sldMk cId="936170840" sldId="406"/>
            <ac:spMk id="2" creationId="{A4D456E7-04FF-536E-F946-B5E8AFC7C2AD}"/>
          </ac:spMkLst>
        </pc:spChg>
        <pc:picChg chg="add mod">
          <ac:chgData name="Glen Jones" userId="e846aaca-4b24-4b13-b0d0-f2308e16b284" providerId="ADAL" clId="{ED47ACC3-9597-4D89-A1DC-43CF280EF274}" dt="2026-07-10T13:43:34.623" v="206" actId="1076"/>
          <ac:picMkLst>
            <pc:docMk/>
            <pc:sldMk cId="936170840" sldId="406"/>
            <ac:picMk id="6" creationId="{B22CB531-94C8-9439-99AA-601FF4EB05D7}"/>
          </ac:picMkLst>
        </pc:picChg>
      </pc:sldChg>
      <pc:sldChg chg="addSp delSp modSp add mod">
        <pc:chgData name="Glen Jones" userId="e846aaca-4b24-4b13-b0d0-f2308e16b284" providerId="ADAL" clId="{ED47ACC3-9597-4D89-A1DC-43CF280EF274}" dt="2026-07-10T13:44:07.805" v="215" actId="1076"/>
        <pc:sldMkLst>
          <pc:docMk/>
          <pc:sldMk cId="926507619" sldId="407"/>
        </pc:sldMkLst>
        <pc:spChg chg="mod">
          <ac:chgData name="Glen Jones" userId="e846aaca-4b24-4b13-b0d0-f2308e16b284" providerId="ADAL" clId="{ED47ACC3-9597-4D89-A1DC-43CF280EF274}" dt="2026-07-10T13:42:30.980" v="155" actId="20577"/>
          <ac:spMkLst>
            <pc:docMk/>
            <pc:sldMk cId="926507619" sldId="407"/>
            <ac:spMk id="2" creationId="{EF4E3F43-95DB-5713-B0F7-6180521CB4DD}"/>
          </ac:spMkLst>
        </pc:spChg>
        <pc:picChg chg="add mod modCrop">
          <ac:chgData name="Glen Jones" userId="e846aaca-4b24-4b13-b0d0-f2308e16b284" providerId="ADAL" clId="{ED47ACC3-9597-4D89-A1DC-43CF280EF274}" dt="2026-07-10T13:44:07.805" v="215" actId="1076"/>
          <ac:picMkLst>
            <pc:docMk/>
            <pc:sldMk cId="926507619" sldId="407"/>
            <ac:picMk id="5" creationId="{AF2F79A7-C06E-2396-B5F7-385AA0FED470}"/>
          </ac:picMkLst>
        </pc:picChg>
      </pc:sldChg>
      <pc:sldChg chg="addSp delSp modSp add mod">
        <pc:chgData name="Glen Jones" userId="e846aaca-4b24-4b13-b0d0-f2308e16b284" providerId="ADAL" clId="{ED47ACC3-9597-4D89-A1DC-43CF280EF274}" dt="2026-07-10T13:44:32.498" v="220" actId="1076"/>
        <pc:sldMkLst>
          <pc:docMk/>
          <pc:sldMk cId="1136128157" sldId="408"/>
        </pc:sldMkLst>
        <pc:spChg chg="mod">
          <ac:chgData name="Glen Jones" userId="e846aaca-4b24-4b13-b0d0-f2308e16b284" providerId="ADAL" clId="{ED47ACC3-9597-4D89-A1DC-43CF280EF274}" dt="2026-07-10T13:42:38.143" v="168" actId="20577"/>
          <ac:spMkLst>
            <pc:docMk/>
            <pc:sldMk cId="1136128157" sldId="408"/>
            <ac:spMk id="2" creationId="{885FEEA5-700C-E5E5-B37D-33476C78A110}"/>
          </ac:spMkLst>
        </pc:spChg>
        <pc:picChg chg="add mod">
          <ac:chgData name="Glen Jones" userId="e846aaca-4b24-4b13-b0d0-f2308e16b284" providerId="ADAL" clId="{ED47ACC3-9597-4D89-A1DC-43CF280EF274}" dt="2026-07-10T13:44:32.498" v="220" actId="1076"/>
          <ac:picMkLst>
            <pc:docMk/>
            <pc:sldMk cId="1136128157" sldId="408"/>
            <ac:picMk id="5" creationId="{12E99271-A23D-240F-59DF-9F260CB03B8D}"/>
          </ac:picMkLst>
        </pc:picChg>
      </pc:sldChg>
      <pc:sldChg chg="modSp add mod">
        <pc:chgData name="Glen Jones" userId="e846aaca-4b24-4b13-b0d0-f2308e16b284" providerId="ADAL" clId="{ED47ACC3-9597-4D89-A1DC-43CF280EF274}" dt="2026-07-10T13:50:54.789" v="277" actId="108"/>
        <pc:sldMkLst>
          <pc:docMk/>
          <pc:sldMk cId="735642687" sldId="409"/>
        </pc:sldMkLst>
        <pc:spChg chg="mod">
          <ac:chgData name="Glen Jones" userId="e846aaca-4b24-4b13-b0d0-f2308e16b284" providerId="ADAL" clId="{ED47ACC3-9597-4D89-A1DC-43CF280EF274}" dt="2026-07-10T13:50:46.027" v="273" actId="20577"/>
          <ac:spMkLst>
            <pc:docMk/>
            <pc:sldMk cId="735642687" sldId="409"/>
            <ac:spMk id="2" creationId="{BD0945EB-AADD-ADED-1F21-A14D791C6271}"/>
          </ac:spMkLst>
        </pc:spChg>
        <pc:spChg chg="mod">
          <ac:chgData name="Glen Jones" userId="e846aaca-4b24-4b13-b0d0-f2308e16b284" providerId="ADAL" clId="{ED47ACC3-9597-4D89-A1DC-43CF280EF274}" dt="2026-07-10T13:50:54.789" v="277" actId="108"/>
          <ac:spMkLst>
            <pc:docMk/>
            <pc:sldMk cId="735642687" sldId="409"/>
            <ac:spMk id="3" creationId="{772BF4B5-DE12-57D9-EF41-6D672E9BF63F}"/>
          </ac:spMkLst>
        </pc:spChg>
        <pc:spChg chg="mod">
          <ac:chgData name="Glen Jones" userId="e846aaca-4b24-4b13-b0d0-f2308e16b284" providerId="ADAL" clId="{ED47ACC3-9597-4D89-A1DC-43CF280EF274}" dt="2026-07-10T13:50:33.446" v="265"/>
          <ac:spMkLst>
            <pc:docMk/>
            <pc:sldMk cId="735642687" sldId="409"/>
            <ac:spMk id="5" creationId="{62CD2693-1978-3253-3243-0B7AB287334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8A6500D3-A361-E7CB-B3E0-DC44864C5DA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aloud or allowed?</a:t>
            </a:r>
          </a:p>
        </p:txBody>
      </p:sp>
      <p:pic>
        <p:nvPicPr>
          <p:cNvPr id="6" name="Picture 5" descr="A person yelling into a megaphone&#10;&#10;AI-generated content may be incorrect.">
            <a:extLst>
              <a:ext uri="{FF2B5EF4-FFF2-40B4-BE49-F238E27FC236}">
                <a16:creationId xmlns:a16="http://schemas.microsoft.com/office/drawing/2014/main" id="{4E99A971-6C69-952C-7A9C-2D95CAF2B3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4474" y="2055128"/>
            <a:ext cx="5483051" cy="411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2184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B1689D6-FA2D-EB32-549D-056AFE6AFB1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aisle or isle?</a:t>
            </a:r>
          </a:p>
        </p:txBody>
      </p:sp>
      <p:pic>
        <p:nvPicPr>
          <p:cNvPr id="6" name="Picture 5" descr="A small island with trees in the middle of the water&#10;&#10;AI-generated content may be incorrect.">
            <a:extLst>
              <a:ext uri="{FF2B5EF4-FFF2-40B4-BE49-F238E27FC236}">
                <a16:creationId xmlns:a16="http://schemas.microsoft.com/office/drawing/2014/main" id="{EC3BB68B-F8B3-2927-EA4C-625224D703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9846" y="1954833"/>
            <a:ext cx="8792307" cy="4386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7074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022267E-B956-2341-279E-5A20A80F193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alter or altar?</a:t>
            </a:r>
          </a:p>
        </p:txBody>
      </p:sp>
      <p:pic>
        <p:nvPicPr>
          <p:cNvPr id="6" name="Picture 5" descr="A church with a large altar&#10;&#10;AI-generated content may be incorrect.">
            <a:extLst>
              <a:ext uri="{FF2B5EF4-FFF2-40B4-BE49-F238E27FC236}">
                <a16:creationId xmlns:a16="http://schemas.microsoft.com/office/drawing/2014/main" id="{A9DEE737-7134-07E6-ECFF-7ABE1D44A5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2033" y="2054100"/>
            <a:ext cx="5747934" cy="4317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1598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06241-3C2F-E61C-0681-A3BB589B8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4A5125AA-6BCE-C6FB-6640-8E9FE23ED9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D456E7-04FF-536E-F946-B5E8AFC7C2A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vein or vain?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2CB531-94C8-9439-99AA-601FF4EB05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079" y="2102983"/>
            <a:ext cx="6625841" cy="4417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1708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4664D8-19EE-F283-B715-C3EF32D58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7BD441B5-F12E-8FA7-B83C-F572EB78CD9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4E3F43-95DB-5713-B0F7-6180521CB4DD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rain or reign?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2F79A7-C06E-2396-B5F7-385AA0FED4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47" b="17767"/>
          <a:stretch>
            <a:fillRect/>
          </a:stretch>
        </p:blipFill>
        <p:spPr>
          <a:xfrm>
            <a:off x="3809675" y="1912721"/>
            <a:ext cx="4572650" cy="458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5076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E912E-01F9-075C-0E83-88E8DF8F02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E41F633-AD1A-54BF-AB20-D54726D6DE8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5FEEA5-700C-E5E5-B37D-33476C78A110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mail or male?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E99271-A23D-240F-59DF-9F260CB03B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986" y="2009267"/>
            <a:ext cx="6726026" cy="4483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1281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D98A6B-6016-83A5-9960-E24DBFE4D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6EE2E0F2-0F8D-A33C-00A9-6C50755525E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8E58DA-1DE4-B72F-90C8-4D2566841F9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sealing or ceiling?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4550EE-75C5-06D7-BF3E-4465F2119E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355" y="1893144"/>
            <a:ext cx="3573290" cy="476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4317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555568" y="1953563"/>
            <a:ext cx="11080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She stood in 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center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looking at the sealing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while ceiling the envelop.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She stood in the centre, looking at the ceiling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while sealing the envelope.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She stood in 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centre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looking at 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ceiling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while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sealing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envelope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83D26-696D-6DF6-6587-E70410EBA0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5FAF52E6-76D7-A603-5C7C-FEEAA48740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CC18FF8B-7A7D-C754-A194-67F409D5D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C180377-F854-4F8B-3BBC-DC261BF12C23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F4A3D49-DB31-2ECB-24F0-0020726917B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0945EB-AADD-ADED-1F21-A14D791C6271}"/>
              </a:ext>
            </a:extLst>
          </p:cNvPr>
          <p:cNvSpPr txBox="1"/>
          <p:nvPr/>
        </p:nvSpPr>
        <p:spPr>
          <a:xfrm>
            <a:off x="555568" y="1953563"/>
            <a:ext cx="11080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prophesy said the king would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raign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even after the heavy reign.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CD2693-1978-3253-3243-0B7AB287334A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prophecy said the king would reign,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even after the heavy rain.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2BF4B5-DE12-57D9-EF41-6D672E9BF63F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prophecy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said the king would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reign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even after the heavy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rain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7D140B-7C95-85FE-AFDB-84B68743ED61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8C3173C-B89B-53EF-90FD-901CAF50794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5642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5564572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M6Aut120L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M6Aut120P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M6Aut120S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M6Aut120F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M6Aut120A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M6Aut120Sa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M6Aut120Fe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yellow sign with black text&#10;&#10;AI-generated content may be incorrect.">
            <a:extLst>
              <a:ext uri="{FF2B5EF4-FFF2-40B4-BE49-F238E27FC236}">
                <a16:creationId xmlns:a16="http://schemas.microsoft.com/office/drawing/2014/main" id="{37C116FE-B145-2914-01D3-C8B408D299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7640" y="1690688"/>
            <a:ext cx="7136717" cy="3996561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FFFADDC-EFE5-E960-3E06-666960039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32071467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CF1AD44-6FD7-BCE5-83E3-7AB4EDDE7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BAFF546-9E03-CE63-81A3-837B6C4E2E8D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38D70B7-862A-61C0-DC06-A0974AA97C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1488" y="2095749"/>
            <a:ext cx="7917961" cy="3428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device/devise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licence/license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practice/practise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prophecy/prophesy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decent/decency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vein/vain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rain/reign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tx1"/>
                </a:solidFill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centre</a:t>
            </a:r>
            <a:endParaRPr lang="en-GB" sz="2400" dirty="0">
              <a:solidFill>
                <a:schemeClr val="tx1"/>
              </a:solidFill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mail/male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sealing/ceiling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673A91F-BFD5-0E70-B5B5-CF2CBF1F60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1CC7DF6E-4B1D-3795-0D52-C20E21B22A9D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AD9934D-1889-F8A5-C267-41F995D868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462655"/>
            <a:ext cx="9144000" cy="114953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Homophones 1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F887D13A-80A8-EDBF-EB6B-B85CFC5458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7CF5149-3EFC-FC18-E978-BB23855562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A758F8C-C597-9073-2E3E-3F3C2E37102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7161 0.583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2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372 -0.0472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93" y="-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273650E-CAFD-F2F2-8C09-A166BC57BC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80299"/>
            <a:ext cx="10515600" cy="500189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Homophones are words that sound the same but are spelt differently.</a:t>
            </a:r>
          </a:p>
          <a:p>
            <a:pPr algn="ctr"/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It’s sometimes difficult to know which spelling to use!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anyone think of any examples?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80441CE-8A56-A24B-7165-F19159DBEA68}"/>
              </a:ext>
            </a:extLst>
          </p:cNvPr>
          <p:cNvSpPr txBox="1">
            <a:spLocks/>
          </p:cNvSpPr>
          <p:nvPr/>
        </p:nvSpPr>
        <p:spPr>
          <a:xfrm>
            <a:off x="838200" y="580298"/>
            <a:ext cx="10515600" cy="500189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Does anyone remember what a homophone is?</a:t>
            </a:r>
          </a:p>
        </p:txBody>
      </p:sp>
    </p:spTree>
    <p:extLst>
      <p:ext uri="{BB962C8B-B14F-4D97-AF65-F5344CB8AC3E}">
        <p14:creationId xmlns:p14="http://schemas.microsoft.com/office/powerpoint/2010/main" val="113236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advice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18590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device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18590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devise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8" y="45345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practice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86023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licence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advise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86023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license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6" y="45345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practise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2911813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artoon character with wings&#10;&#10;Description automatically generated">
            <a:extLst>
              <a:ext uri="{FF2B5EF4-FFF2-40B4-BE49-F238E27FC236}">
                <a16:creationId xmlns:a16="http://schemas.microsoft.com/office/drawing/2014/main" id="{BF4E19AC-A92F-FA41-8C05-29D5C05364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083" y="289166"/>
            <a:ext cx="1502305" cy="2015387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D6FDF0C-2F5D-05A4-5BCC-0BED692A9761}"/>
              </a:ext>
            </a:extLst>
          </p:cNvPr>
          <p:cNvSpPr txBox="1">
            <a:spLocks/>
          </p:cNvSpPr>
          <p:nvPr/>
        </p:nvSpPr>
        <p:spPr>
          <a:xfrm>
            <a:off x="642736" y="6054346"/>
            <a:ext cx="11301820" cy="57703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Can you see a pattern?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864F299-4580-67AF-A432-64F81BB774C6}"/>
              </a:ext>
            </a:extLst>
          </p:cNvPr>
          <p:cNvSpPr txBox="1">
            <a:spLocks/>
          </p:cNvSpPr>
          <p:nvPr/>
        </p:nvSpPr>
        <p:spPr>
          <a:xfrm>
            <a:off x="954808" y="520888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prophecy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BA925C-6DD5-B5DA-2FBB-3747D3B3F40C}"/>
              </a:ext>
            </a:extLst>
          </p:cNvPr>
          <p:cNvSpPr txBox="1">
            <a:spLocks/>
          </p:cNvSpPr>
          <p:nvPr/>
        </p:nvSpPr>
        <p:spPr>
          <a:xfrm>
            <a:off x="2587066" y="520888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prophesy</a:t>
            </a:r>
          </a:p>
        </p:txBody>
      </p:sp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48148E-6 L 0.53242 -0.0152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15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8307 -0.0071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25 0.00532 L 0.37982 -0.0039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28" y="-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-1.48148E-6 L 0.38307 -0.0143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72" y="-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0.53099 -0.0148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49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7.40741E-7 L 0.53164 -0.01505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25 0.00532 L 0.37982 -0.00393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28" y="-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0.53164 -0.01505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2" grpId="0" animBg="1"/>
      <p:bldP spid="4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1010B8-2681-CC83-8A49-5D1F785A93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F5838AAF-28B3-689D-41F2-FF1C7D22EEF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332F91-96B5-C2F4-9024-D8963890A2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8577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letters do the nouns end in?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760CC5-E424-D4B7-3FD0-AEF0E2525D6F}"/>
              </a:ext>
            </a:extLst>
          </p:cNvPr>
          <p:cNvSpPr txBox="1">
            <a:spLocks/>
          </p:cNvSpPr>
          <p:nvPr/>
        </p:nvSpPr>
        <p:spPr>
          <a:xfrm>
            <a:off x="2796439" y="2224486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5CFCDCD-93AA-BD7D-AEA6-80C678613655}"/>
              </a:ext>
            </a:extLst>
          </p:cNvPr>
          <p:cNvSpPr txBox="1">
            <a:spLocks/>
          </p:cNvSpPr>
          <p:nvPr/>
        </p:nvSpPr>
        <p:spPr>
          <a:xfrm>
            <a:off x="3704199" y="31839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advice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7578CF8-00F9-0BBB-DFB9-372CBFE81888}"/>
              </a:ext>
            </a:extLst>
          </p:cNvPr>
          <p:cNvSpPr txBox="1">
            <a:spLocks/>
          </p:cNvSpPr>
          <p:nvPr/>
        </p:nvSpPr>
        <p:spPr>
          <a:xfrm>
            <a:off x="3704199" y="391850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device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0DDFD7A-9AA2-D24F-2C89-B92E53FC4030}"/>
              </a:ext>
            </a:extLst>
          </p:cNvPr>
          <p:cNvSpPr txBox="1">
            <a:spLocks/>
          </p:cNvSpPr>
          <p:nvPr/>
        </p:nvSpPr>
        <p:spPr>
          <a:xfrm>
            <a:off x="7174222" y="391850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devise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307E5403-2DE2-AF1C-C948-D8FACEBE5020}"/>
              </a:ext>
            </a:extLst>
          </p:cNvPr>
          <p:cNvSpPr txBox="1">
            <a:spLocks/>
          </p:cNvSpPr>
          <p:nvPr/>
        </p:nvSpPr>
        <p:spPr>
          <a:xfrm>
            <a:off x="3704199" y="538762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practice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62F95275-AB0A-D57A-7692-9402A8BC0913}"/>
              </a:ext>
            </a:extLst>
          </p:cNvPr>
          <p:cNvSpPr txBox="1">
            <a:spLocks/>
          </p:cNvSpPr>
          <p:nvPr/>
        </p:nvSpPr>
        <p:spPr>
          <a:xfrm>
            <a:off x="3704199" y="465306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licence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75022A60-E235-724D-7FA8-6EB69953CCD3}"/>
              </a:ext>
            </a:extLst>
          </p:cNvPr>
          <p:cNvSpPr txBox="1">
            <a:spLocks/>
          </p:cNvSpPr>
          <p:nvPr/>
        </p:nvSpPr>
        <p:spPr>
          <a:xfrm>
            <a:off x="7174222" y="31839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advise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3F4AF18B-17A0-C5F3-BC9B-5E41CDB1F906}"/>
              </a:ext>
            </a:extLst>
          </p:cNvPr>
          <p:cNvSpPr txBox="1">
            <a:spLocks/>
          </p:cNvSpPr>
          <p:nvPr/>
        </p:nvSpPr>
        <p:spPr>
          <a:xfrm>
            <a:off x="7174222" y="465306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license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BA4D2C6-F04F-5C19-126E-FE0A3562B967}"/>
              </a:ext>
            </a:extLst>
          </p:cNvPr>
          <p:cNvSpPr txBox="1">
            <a:spLocks/>
          </p:cNvSpPr>
          <p:nvPr/>
        </p:nvSpPr>
        <p:spPr>
          <a:xfrm>
            <a:off x="7174222" y="538762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practise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A0B4B13-AEB6-53F6-6C4D-9807CB115E05}"/>
              </a:ext>
            </a:extLst>
          </p:cNvPr>
          <p:cNvSpPr txBox="1">
            <a:spLocks/>
          </p:cNvSpPr>
          <p:nvPr/>
        </p:nvSpPr>
        <p:spPr>
          <a:xfrm>
            <a:off x="6128599" y="2224486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EC0A455-D73C-070E-623C-8F3A109493E6}"/>
              </a:ext>
            </a:extLst>
          </p:cNvPr>
          <p:cNvCxnSpPr>
            <a:cxnSpLocks/>
          </p:cNvCxnSpPr>
          <p:nvPr/>
        </p:nvCxnSpPr>
        <p:spPr>
          <a:xfrm>
            <a:off x="5994762" y="3183940"/>
            <a:ext cx="0" cy="2911813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41E7B37-BC64-145A-FC05-5F4F2B2629C7}"/>
              </a:ext>
            </a:extLst>
          </p:cNvPr>
          <p:cNvSpPr txBox="1">
            <a:spLocks/>
          </p:cNvSpPr>
          <p:nvPr/>
        </p:nvSpPr>
        <p:spPr>
          <a:xfrm>
            <a:off x="534250" y="209007"/>
            <a:ext cx="11301820" cy="8577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nouns end in </a:t>
            </a:r>
            <a:r>
              <a:rPr lang="en-GB" sz="4400" u="sng" dirty="0" err="1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EA82160-D17D-03D4-ADF2-072A1848F0F7}"/>
              </a:ext>
            </a:extLst>
          </p:cNvPr>
          <p:cNvSpPr txBox="1">
            <a:spLocks/>
          </p:cNvSpPr>
          <p:nvPr/>
        </p:nvSpPr>
        <p:spPr>
          <a:xfrm>
            <a:off x="3704199" y="31839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advi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15A06F-8235-83AD-0E62-1E96F2016BD4}"/>
              </a:ext>
            </a:extLst>
          </p:cNvPr>
          <p:cNvSpPr txBox="1">
            <a:spLocks/>
          </p:cNvSpPr>
          <p:nvPr/>
        </p:nvSpPr>
        <p:spPr>
          <a:xfrm>
            <a:off x="3704199" y="391850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devi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47922D-EA31-37A9-7A00-CB955091271E}"/>
              </a:ext>
            </a:extLst>
          </p:cNvPr>
          <p:cNvSpPr txBox="1">
            <a:spLocks/>
          </p:cNvSpPr>
          <p:nvPr/>
        </p:nvSpPr>
        <p:spPr>
          <a:xfrm>
            <a:off x="3704199" y="538762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practi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02A792-FCA9-653F-28A8-EFA53BF1BA76}"/>
              </a:ext>
            </a:extLst>
          </p:cNvPr>
          <p:cNvSpPr txBox="1">
            <a:spLocks/>
          </p:cNvSpPr>
          <p:nvPr/>
        </p:nvSpPr>
        <p:spPr>
          <a:xfrm>
            <a:off x="3704199" y="465306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licen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0FA0B95-EBAF-8FDC-FDA0-AB45288E87E2}"/>
              </a:ext>
            </a:extLst>
          </p:cNvPr>
          <p:cNvSpPr txBox="1">
            <a:spLocks/>
          </p:cNvSpPr>
          <p:nvPr/>
        </p:nvSpPr>
        <p:spPr>
          <a:xfrm>
            <a:off x="545432" y="1158443"/>
            <a:ext cx="11301820" cy="8577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>
                <a:solidFill>
                  <a:schemeClr val="bg1"/>
                </a:solidFill>
              </a:rPr>
              <a:t>What letters do the nouns end in?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C608059-EB36-45AB-99ED-54B09DBC3DF7}"/>
              </a:ext>
            </a:extLst>
          </p:cNvPr>
          <p:cNvSpPr txBox="1">
            <a:spLocks/>
          </p:cNvSpPr>
          <p:nvPr/>
        </p:nvSpPr>
        <p:spPr>
          <a:xfrm>
            <a:off x="556614" y="1176971"/>
            <a:ext cx="11301820" cy="8577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letters do the verbs end in?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06928CE-8070-D24F-C2BB-DF81A97484C8}"/>
              </a:ext>
            </a:extLst>
          </p:cNvPr>
          <p:cNvSpPr txBox="1">
            <a:spLocks/>
          </p:cNvSpPr>
          <p:nvPr/>
        </p:nvSpPr>
        <p:spPr>
          <a:xfrm>
            <a:off x="7174222" y="391850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devi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A9DF799-1C85-CABB-78C7-E8DE25F716B0}"/>
              </a:ext>
            </a:extLst>
          </p:cNvPr>
          <p:cNvSpPr txBox="1">
            <a:spLocks/>
          </p:cNvSpPr>
          <p:nvPr/>
        </p:nvSpPr>
        <p:spPr>
          <a:xfrm>
            <a:off x="7174222" y="31839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advi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B858432-A75B-9733-6C5C-3C0C1AEE4F2F}"/>
              </a:ext>
            </a:extLst>
          </p:cNvPr>
          <p:cNvSpPr txBox="1">
            <a:spLocks/>
          </p:cNvSpPr>
          <p:nvPr/>
        </p:nvSpPr>
        <p:spPr>
          <a:xfrm>
            <a:off x="7174222" y="465306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licen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5615341-172E-E4DE-8259-ABCAADFCE4B1}"/>
              </a:ext>
            </a:extLst>
          </p:cNvPr>
          <p:cNvSpPr txBox="1">
            <a:spLocks/>
          </p:cNvSpPr>
          <p:nvPr/>
        </p:nvSpPr>
        <p:spPr>
          <a:xfrm>
            <a:off x="7174222" y="538762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practi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45333DBD-1F7D-45FD-F625-A600D961591D}"/>
              </a:ext>
            </a:extLst>
          </p:cNvPr>
          <p:cNvSpPr txBox="1">
            <a:spLocks/>
          </p:cNvSpPr>
          <p:nvPr/>
        </p:nvSpPr>
        <p:spPr>
          <a:xfrm>
            <a:off x="556614" y="1181857"/>
            <a:ext cx="11301820" cy="8577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verbs end in </a:t>
            </a:r>
            <a:r>
              <a:rPr lang="en-GB" sz="4400" u="sng" dirty="0">
                <a:solidFill>
                  <a:srgbClr val="FFFF00"/>
                </a:solidFill>
              </a:rPr>
              <a:t>se</a:t>
            </a:r>
          </a:p>
        </p:txBody>
      </p:sp>
    </p:spTree>
    <p:extLst>
      <p:ext uri="{BB962C8B-B14F-4D97-AF65-F5344CB8AC3E}">
        <p14:creationId xmlns:p14="http://schemas.microsoft.com/office/powerpoint/2010/main" val="355268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26719" y="271089"/>
            <a:ext cx="11443065" cy="123524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642740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prophecy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642740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To predict the future.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386175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 tube in your body that carries blood.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439663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vain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185670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vein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132182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The top inside surface of a room.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3964292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prophesy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3910804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Thinking you are very important or special.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68942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 prediction about the future.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4742914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sealing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513921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ceiling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460433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 Closing something tightly.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11111E-6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D568B0D-0165-8B4F-7E33-7581947B1FB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device or devise?</a:t>
            </a:r>
          </a:p>
        </p:txBody>
      </p:sp>
      <p:pic>
        <p:nvPicPr>
          <p:cNvPr id="6" name="Picture 5" descr="A close-up of a machine&#10;&#10;AI-generated content may be incorrect.">
            <a:extLst>
              <a:ext uri="{FF2B5EF4-FFF2-40B4-BE49-F238E27FC236}">
                <a16:creationId xmlns:a16="http://schemas.microsoft.com/office/drawing/2014/main" id="{2419266B-1A5F-EEA6-08D4-39BEE9B3B9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1479" y="2054100"/>
            <a:ext cx="5809041" cy="387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3240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7482861-BE20-A8F8-AE13-8B231E0F6A2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licence or license?</a:t>
            </a:r>
          </a:p>
        </p:txBody>
      </p:sp>
      <p:pic>
        <p:nvPicPr>
          <p:cNvPr id="5" name="Picture 4" descr="Close-up of a driver's license&#10;&#10;AI-generated content may be incorrect.">
            <a:extLst>
              <a:ext uri="{FF2B5EF4-FFF2-40B4-BE49-F238E27FC236}">
                <a16:creationId xmlns:a16="http://schemas.microsoft.com/office/drawing/2014/main" id="{2E736994-3927-B91F-5B73-38BDCA7FEA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3079" y="1996322"/>
            <a:ext cx="6625841" cy="4187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010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500</Words>
  <Application>Microsoft Office PowerPoint</Application>
  <PresentationFormat>Widescreen</PresentationFormat>
  <Paragraphs>111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Scrambler has been scrambling!</vt:lpstr>
      <vt:lpstr>Homophones 1</vt:lpstr>
      <vt:lpstr>PowerPoint Presentation</vt:lpstr>
      <vt:lpstr>PowerPoint Presentation</vt:lpstr>
      <vt:lpstr>PowerPoint Presentation</vt:lpstr>
      <vt:lpstr>PowerPoint Presentation</vt:lpstr>
      <vt:lpstr>device or devise?</vt:lpstr>
      <vt:lpstr>licence or license?</vt:lpstr>
      <vt:lpstr>aloud or allowed?</vt:lpstr>
      <vt:lpstr>aisle or isle?</vt:lpstr>
      <vt:lpstr>alter or altar?</vt:lpstr>
      <vt:lpstr>vein or vain?</vt:lpstr>
      <vt:lpstr>rain or reign?</vt:lpstr>
      <vt:lpstr>mail or male?</vt:lpstr>
      <vt:lpstr>sealing or ceiling?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36</cp:revision>
  <dcterms:created xsi:type="dcterms:W3CDTF">2022-05-31T09:42:07Z</dcterms:created>
  <dcterms:modified xsi:type="dcterms:W3CDTF">2026-07-21T10:02:27Z</dcterms:modified>
</cp:coreProperties>
</file>